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heme" Target="theme/theme1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viewProps" Target="viewProp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presProps" Target="presProps.xml"/>
<Relationship Id="rId5" Type="http://schemas.openxmlformats.org/officeDocument/2006/relationships/font" Target="fonts/font3.fntdata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tableStyles" Target="tableStyles.xml"/>
<Relationship Id="rId15" Type="http://schemas.openxmlformats.org/officeDocument/2006/relationships/slide" Target="slides/slide1.xml"/>
<Relationship Id="rId16" Type="http://schemas.openxmlformats.org/officeDocument/2006/relationships/slide" Target="slides/slide2.xml"/>
<Relationship Id="rId17" Type="http://schemas.openxmlformats.org/officeDocument/2006/relationships/slide" Target="slides/slide3.xml"/>
<Relationship Id="rId18" Type="http://schemas.openxmlformats.org/officeDocument/2006/relationships/slide" Target="slides/slide4.xml"/>
<Relationship Id="rId19" Type="http://schemas.openxmlformats.org/officeDocument/2006/relationships/slide" Target="slides/slide5.xml"/>
<Relationship Id="rId20" Type="http://schemas.openxmlformats.org/officeDocument/2006/relationships/slide" Target="slides/slide6.xml"/>
<Relationship Id="rId21" Type="http://schemas.openxmlformats.org/officeDocument/2006/relationships/slide" Target="slides/slide7.xml"/>
<Relationship Id="rId22" Type="http://schemas.openxmlformats.org/officeDocument/2006/relationships/slide" Target="slides/slide8.xml"/>
<Relationship Id="rId23" Type="http://schemas.openxmlformats.org/officeDocument/2006/relationships/slide" Target="slides/slide9.xml"/>
<Relationship Id="rId24" Type="http://schemas.openxmlformats.org/officeDocument/2006/relationships/slide" Target="slides/slide10.xml"/>
<Relationship Id="rId25" Type="http://schemas.openxmlformats.org/officeDocument/2006/relationships/slide" Target="slides/slide11.xml"/>
<Relationship Id="rId26" Type="http://schemas.openxmlformats.org/officeDocument/2006/relationships/slide" Target="slides/slide12.xml"/>
<Relationship Id="rId27" Type="http://schemas.openxmlformats.org/officeDocument/2006/relationships/slide" Target="slides/slide13.xml"/>
<Relationship Id="rId28" Type="http://schemas.openxmlformats.org/officeDocument/2006/relationships/slide" Target="slides/slide14.xml"/>
<Relationship Id="rId29" Type="http://schemas.openxmlformats.org/officeDocument/2006/relationships/slide" Target="slides/slide15.xml"/>
<Relationship Id="rId30" Type="http://schemas.openxmlformats.org/officeDocument/2006/relationships/slide" Target="slides/slide16.xml"/>
<Relationship Id="rId31" Type="http://schemas.openxmlformats.org/officeDocument/2006/relationships/slide" Target="slides/slide17.xml"/>
<Relationship Id="rId32" Type="http://schemas.openxmlformats.org/officeDocument/2006/relationships/slide" Target="slides/slide18.xml"/>
<Relationship Id="rId33" Type="http://schemas.openxmlformats.org/officeDocument/2006/relationships/slide" Target="slides/slide19.xml"/>
<Relationship Id="rId34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7 Jan 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51130332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2aae6f1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502a66c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6e38cd74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260d085f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32c4a39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2389093d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50501e6270cf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50506e8c0448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50502a36ea12.png"/>
<Relationship Id="rId3" Type="http://schemas.openxmlformats.org/officeDocument/2006/relationships/image" Target="../media/file5050528de93e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8436ae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4ceb56d7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17a3902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56048e0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
Daniel Kaschek, IntiQuan
2022-03-29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2022-03-29 18:36:07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18:36:08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2022-03-29 18:36:10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18:35:37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2022-03-29 18:35:42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Open Sans</vt:lpstr>
      <vt:lpstr>Mont Light</vt:lpstr>
      <vt:lpstr>Calibri</vt:lpstr>
      <vt:lpstr>Mont Heavy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30</cp:revision>
  <dcterms:created xsi:type="dcterms:W3CDTF">2019-10-14T19:42:36Z</dcterms:created>
  <dcterms:modified xsi:type="dcterms:W3CDTF">2022-03-29T18:36:48Z</dcterms:modified>
</cp:coreProperties>
</file>